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30275213" cy="42803763"/>
  <p:notesSz cx="6811963" cy="9942513"/>
  <p:defaultTextStyle>
    <a:defPPr>
      <a:defRPr lang="en-US"/>
    </a:defPPr>
    <a:lvl1pPr marL="0" algn="l" defTabSz="1753316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1pPr>
    <a:lvl2pPr marL="1753316" algn="l" defTabSz="1753316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2pPr>
    <a:lvl3pPr marL="3506633" algn="l" defTabSz="1753316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3pPr>
    <a:lvl4pPr marL="5259953" algn="l" defTabSz="1753316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4pPr>
    <a:lvl5pPr marL="7013269" algn="l" defTabSz="1753316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5pPr>
    <a:lvl6pPr marL="8766586" algn="l" defTabSz="1753316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6pPr>
    <a:lvl7pPr marL="10519902" algn="l" defTabSz="1753316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7pPr>
    <a:lvl8pPr marL="12273218" algn="l" defTabSz="1753316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8pPr>
    <a:lvl9pPr marL="14026535" algn="l" defTabSz="1753316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0" userDrawn="1">
          <p15:clr>
            <a:srgbClr val="A4A3A4"/>
          </p15:clr>
        </p15:guide>
        <p15:guide id="2" orient="horz" pos="25964" userDrawn="1">
          <p15:clr>
            <a:srgbClr val="A4A3A4"/>
          </p15:clr>
        </p15:guide>
        <p15:guide id="3" orient="horz" pos="13482" userDrawn="1">
          <p15:clr>
            <a:srgbClr val="A4A3A4"/>
          </p15:clr>
        </p15:guide>
        <p15:guide id="4" orient="horz" pos="493" userDrawn="1">
          <p15:clr>
            <a:srgbClr val="A4A3A4"/>
          </p15:clr>
        </p15:guide>
        <p15:guide id="5" orient="horz" pos="4238" userDrawn="1">
          <p15:clr>
            <a:srgbClr val="A4A3A4"/>
          </p15:clr>
        </p15:guide>
        <p15:guide id="6" pos="452" userDrawn="1">
          <p15:clr>
            <a:srgbClr val="A4A3A4"/>
          </p15:clr>
        </p15:guide>
        <p15:guide id="7" pos="18622" userDrawn="1">
          <p15:clr>
            <a:srgbClr val="A4A3A4"/>
          </p15:clr>
        </p15:guide>
        <p15:guide id="8" pos="9257" userDrawn="1">
          <p15:clr>
            <a:srgbClr val="A4A3A4"/>
          </p15:clr>
        </p15:guide>
        <p15:guide id="9" pos="9814" userDrawn="1">
          <p15:clr>
            <a:srgbClr val="A4A3A4"/>
          </p15:clr>
        </p15:guide>
        <p15:guide id="10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9FF"/>
    <a:srgbClr val="29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1" autoAdjust="0"/>
    <p:restoredTop sz="50000" autoAdjust="0"/>
  </p:normalViewPr>
  <p:slideViewPr>
    <p:cSldViewPr snapToGrid="0" snapToObjects="1">
      <p:cViewPr>
        <p:scale>
          <a:sx n="20" d="100"/>
          <a:sy n="20" d="100"/>
        </p:scale>
        <p:origin x="1795" y="14"/>
      </p:cViewPr>
      <p:guideLst>
        <p:guide orient="horz" pos="4800"/>
        <p:guide orient="horz" pos="25964"/>
        <p:guide orient="horz" pos="13482"/>
        <p:guide orient="horz" pos="493"/>
        <p:guide orient="horz" pos="4238"/>
        <p:guide pos="452"/>
        <p:guide pos="18622"/>
        <p:guide pos="9257"/>
        <p:guide pos="981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0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930" y="0"/>
            <a:ext cx="2951850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A13DD-709F-BE4B-B6A7-A44442B14E3C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089"/>
            <a:ext cx="2951850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930" y="9443089"/>
            <a:ext cx="2951850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E3836-B7BD-264A-AB97-348C146D5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4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6925"/>
            <a:ext cx="25733931" cy="917506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97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94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9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89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86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84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81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78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6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9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78655" y="1714151"/>
            <a:ext cx="7379586" cy="3652191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9911" y="1714151"/>
            <a:ext cx="21634165" cy="3652191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1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9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05403"/>
            <a:ext cx="25733931" cy="8501303"/>
          </a:xfrm>
        </p:spPr>
        <p:txBody>
          <a:bodyPr anchor="t"/>
          <a:lstStyle>
            <a:lvl1pPr algn="l">
              <a:defRPr sz="12225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2064"/>
            <a:ext cx="25733931" cy="9363320"/>
          </a:xfrm>
        </p:spPr>
        <p:txBody>
          <a:bodyPr anchor="b"/>
          <a:lstStyle>
            <a:lvl1pPr marL="0" indent="0">
              <a:buNone/>
              <a:defRPr sz="6114">
                <a:solidFill>
                  <a:schemeClr val="tx1">
                    <a:tint val="75000"/>
                  </a:schemeClr>
                </a:solidFill>
              </a:defRPr>
            </a:lvl1pPr>
            <a:lvl2pPr marL="1397351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2pPr>
            <a:lvl3pPr marL="2794703" indent="0">
              <a:buNone/>
              <a:defRPr sz="4889">
                <a:solidFill>
                  <a:schemeClr val="tx1">
                    <a:tint val="75000"/>
                  </a:schemeClr>
                </a:solidFill>
              </a:defRPr>
            </a:lvl3pPr>
            <a:lvl4pPr marL="4192051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4pPr>
            <a:lvl5pPr marL="5589403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5pPr>
            <a:lvl6pPr marL="6986754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6pPr>
            <a:lvl7pPr marL="8384105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7pPr>
            <a:lvl8pPr marL="9781454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8pPr>
            <a:lvl9pPr marL="11178805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5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9910" y="9987567"/>
            <a:ext cx="14506873" cy="28248505"/>
          </a:xfrm>
        </p:spPr>
        <p:txBody>
          <a:bodyPr/>
          <a:lstStyle>
            <a:lvl1pPr>
              <a:defRPr sz="8557"/>
            </a:lvl1pPr>
            <a:lvl2pPr>
              <a:defRPr sz="7335"/>
            </a:lvl2pPr>
            <a:lvl3pPr>
              <a:defRPr sz="6114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51370" y="9987567"/>
            <a:ext cx="14506873" cy="28248505"/>
          </a:xfrm>
        </p:spPr>
        <p:txBody>
          <a:bodyPr/>
          <a:lstStyle>
            <a:lvl1pPr>
              <a:defRPr sz="8557"/>
            </a:lvl1pPr>
            <a:lvl2pPr>
              <a:defRPr sz="7335"/>
            </a:lvl2pPr>
            <a:lvl3pPr>
              <a:defRPr sz="6114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4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5" y="9581308"/>
            <a:ext cx="13376809" cy="3993033"/>
          </a:xfrm>
        </p:spPr>
        <p:txBody>
          <a:bodyPr anchor="b"/>
          <a:lstStyle>
            <a:lvl1pPr marL="0" indent="0">
              <a:buNone/>
              <a:defRPr sz="7335" b="1"/>
            </a:lvl1pPr>
            <a:lvl2pPr marL="1397351" indent="0">
              <a:buNone/>
              <a:defRPr sz="6114" b="1"/>
            </a:lvl2pPr>
            <a:lvl3pPr marL="2794703" indent="0">
              <a:buNone/>
              <a:defRPr sz="5500" b="1"/>
            </a:lvl3pPr>
            <a:lvl4pPr marL="4192051" indent="0">
              <a:buNone/>
              <a:defRPr sz="4889" b="1"/>
            </a:lvl4pPr>
            <a:lvl5pPr marL="5589403" indent="0">
              <a:buNone/>
              <a:defRPr sz="4889" b="1"/>
            </a:lvl5pPr>
            <a:lvl6pPr marL="6986754" indent="0">
              <a:buNone/>
              <a:defRPr sz="4889" b="1"/>
            </a:lvl6pPr>
            <a:lvl7pPr marL="8384105" indent="0">
              <a:buNone/>
              <a:defRPr sz="4889" b="1"/>
            </a:lvl7pPr>
            <a:lvl8pPr marL="9781454" indent="0">
              <a:buNone/>
              <a:defRPr sz="4889" b="1"/>
            </a:lvl8pPr>
            <a:lvl9pPr marL="11178805" indent="0">
              <a:buNone/>
              <a:defRPr sz="4889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5" y="13574342"/>
            <a:ext cx="13376809" cy="24661708"/>
          </a:xfrm>
        </p:spPr>
        <p:txBody>
          <a:bodyPr/>
          <a:lstStyle>
            <a:lvl1pPr>
              <a:defRPr sz="7335"/>
            </a:lvl1pPr>
            <a:lvl2pPr>
              <a:defRPr sz="6114"/>
            </a:lvl2pPr>
            <a:lvl3pPr>
              <a:defRPr sz="5500"/>
            </a:lvl3pPr>
            <a:lvl4pPr>
              <a:defRPr sz="4889"/>
            </a:lvl4pPr>
            <a:lvl5pPr>
              <a:defRPr sz="4889"/>
            </a:lvl5pPr>
            <a:lvl6pPr>
              <a:defRPr sz="4889"/>
            </a:lvl6pPr>
            <a:lvl7pPr>
              <a:defRPr sz="4889"/>
            </a:lvl7pPr>
            <a:lvl8pPr>
              <a:defRPr sz="4889"/>
            </a:lvl8pPr>
            <a:lvl9pPr>
              <a:defRPr sz="4889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89" y="9581308"/>
            <a:ext cx="13382066" cy="3993033"/>
          </a:xfrm>
        </p:spPr>
        <p:txBody>
          <a:bodyPr anchor="b"/>
          <a:lstStyle>
            <a:lvl1pPr marL="0" indent="0">
              <a:buNone/>
              <a:defRPr sz="7335" b="1"/>
            </a:lvl1pPr>
            <a:lvl2pPr marL="1397351" indent="0">
              <a:buNone/>
              <a:defRPr sz="6114" b="1"/>
            </a:lvl2pPr>
            <a:lvl3pPr marL="2794703" indent="0">
              <a:buNone/>
              <a:defRPr sz="5500" b="1"/>
            </a:lvl3pPr>
            <a:lvl4pPr marL="4192051" indent="0">
              <a:buNone/>
              <a:defRPr sz="4889" b="1"/>
            </a:lvl4pPr>
            <a:lvl5pPr marL="5589403" indent="0">
              <a:buNone/>
              <a:defRPr sz="4889" b="1"/>
            </a:lvl5pPr>
            <a:lvl6pPr marL="6986754" indent="0">
              <a:buNone/>
              <a:defRPr sz="4889" b="1"/>
            </a:lvl6pPr>
            <a:lvl7pPr marL="8384105" indent="0">
              <a:buNone/>
              <a:defRPr sz="4889" b="1"/>
            </a:lvl7pPr>
            <a:lvl8pPr marL="9781454" indent="0">
              <a:buNone/>
              <a:defRPr sz="4889" b="1"/>
            </a:lvl8pPr>
            <a:lvl9pPr marL="11178805" indent="0">
              <a:buNone/>
              <a:defRPr sz="4889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89" y="13574342"/>
            <a:ext cx="13382066" cy="24661708"/>
          </a:xfrm>
        </p:spPr>
        <p:txBody>
          <a:bodyPr/>
          <a:lstStyle>
            <a:lvl1pPr>
              <a:defRPr sz="7335"/>
            </a:lvl1pPr>
            <a:lvl2pPr>
              <a:defRPr sz="6114"/>
            </a:lvl2pPr>
            <a:lvl3pPr>
              <a:defRPr sz="5500"/>
            </a:lvl3pPr>
            <a:lvl4pPr>
              <a:defRPr sz="4889"/>
            </a:lvl4pPr>
            <a:lvl5pPr>
              <a:defRPr sz="4889"/>
            </a:lvl5pPr>
            <a:lvl6pPr>
              <a:defRPr sz="4889"/>
            </a:lvl6pPr>
            <a:lvl7pPr>
              <a:defRPr sz="4889"/>
            </a:lvl7pPr>
            <a:lvl8pPr>
              <a:defRPr sz="4889"/>
            </a:lvl8pPr>
            <a:lvl9pPr>
              <a:defRPr sz="4889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2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2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5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04224"/>
            <a:ext cx="9960336" cy="7252860"/>
          </a:xfrm>
        </p:spPr>
        <p:txBody>
          <a:bodyPr anchor="b"/>
          <a:lstStyle>
            <a:lvl1pPr algn="l">
              <a:defRPr sz="6114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9" y="1704239"/>
            <a:ext cx="16924683" cy="36531826"/>
          </a:xfrm>
        </p:spPr>
        <p:txBody>
          <a:bodyPr/>
          <a:lstStyle>
            <a:lvl1pPr>
              <a:defRPr sz="9781"/>
            </a:lvl1pPr>
            <a:lvl2pPr>
              <a:defRPr sz="8557"/>
            </a:lvl2pPr>
            <a:lvl3pPr>
              <a:defRPr sz="7335"/>
            </a:lvl3pPr>
            <a:lvl4pPr>
              <a:defRPr sz="6114"/>
            </a:lvl4pPr>
            <a:lvl5pPr>
              <a:defRPr sz="6114"/>
            </a:lvl5pPr>
            <a:lvl6pPr>
              <a:defRPr sz="6114"/>
            </a:lvl6pPr>
            <a:lvl7pPr>
              <a:defRPr sz="6114"/>
            </a:lvl7pPr>
            <a:lvl8pPr>
              <a:defRPr sz="6114"/>
            </a:lvl8pPr>
            <a:lvl9pPr>
              <a:defRPr sz="6114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1" y="8957099"/>
            <a:ext cx="9960336" cy="29278966"/>
          </a:xfrm>
        </p:spPr>
        <p:txBody>
          <a:bodyPr/>
          <a:lstStyle>
            <a:lvl1pPr marL="0" indent="0">
              <a:buNone/>
              <a:defRPr sz="4279"/>
            </a:lvl1pPr>
            <a:lvl2pPr marL="1397351" indent="0">
              <a:buNone/>
              <a:defRPr sz="3668"/>
            </a:lvl2pPr>
            <a:lvl3pPr marL="2794703" indent="0">
              <a:buNone/>
              <a:defRPr sz="3057"/>
            </a:lvl3pPr>
            <a:lvl4pPr marL="4192051" indent="0">
              <a:buNone/>
              <a:defRPr sz="2751"/>
            </a:lvl4pPr>
            <a:lvl5pPr marL="5589403" indent="0">
              <a:buNone/>
              <a:defRPr sz="2751"/>
            </a:lvl5pPr>
            <a:lvl6pPr marL="6986754" indent="0">
              <a:buNone/>
              <a:defRPr sz="2751"/>
            </a:lvl6pPr>
            <a:lvl7pPr marL="8384105" indent="0">
              <a:buNone/>
              <a:defRPr sz="2751"/>
            </a:lvl7pPr>
            <a:lvl8pPr marL="9781454" indent="0">
              <a:buNone/>
              <a:defRPr sz="2751"/>
            </a:lvl8pPr>
            <a:lvl9pPr marL="11178805" indent="0">
              <a:buNone/>
              <a:defRPr sz="275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0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3" y="29962634"/>
            <a:ext cx="18165128" cy="3537259"/>
          </a:xfrm>
        </p:spPr>
        <p:txBody>
          <a:bodyPr anchor="b"/>
          <a:lstStyle>
            <a:lvl1pPr algn="l">
              <a:defRPr sz="6114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3" y="3824595"/>
            <a:ext cx="18165128" cy="25682258"/>
          </a:xfrm>
        </p:spPr>
        <p:txBody>
          <a:bodyPr/>
          <a:lstStyle>
            <a:lvl1pPr marL="0" indent="0">
              <a:buNone/>
              <a:defRPr sz="9781"/>
            </a:lvl1pPr>
            <a:lvl2pPr marL="1397351" indent="0">
              <a:buNone/>
              <a:defRPr sz="8557"/>
            </a:lvl2pPr>
            <a:lvl3pPr marL="2794703" indent="0">
              <a:buNone/>
              <a:defRPr sz="7335"/>
            </a:lvl3pPr>
            <a:lvl4pPr marL="4192051" indent="0">
              <a:buNone/>
              <a:defRPr sz="6114"/>
            </a:lvl4pPr>
            <a:lvl5pPr marL="5589403" indent="0">
              <a:buNone/>
              <a:defRPr sz="6114"/>
            </a:lvl5pPr>
            <a:lvl6pPr marL="6986754" indent="0">
              <a:buNone/>
              <a:defRPr sz="6114"/>
            </a:lvl6pPr>
            <a:lvl7pPr marL="8384105" indent="0">
              <a:buNone/>
              <a:defRPr sz="6114"/>
            </a:lvl7pPr>
            <a:lvl8pPr marL="9781454" indent="0">
              <a:buNone/>
              <a:defRPr sz="6114"/>
            </a:lvl8pPr>
            <a:lvl9pPr marL="11178805" indent="0">
              <a:buNone/>
              <a:defRPr sz="611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3" y="33499893"/>
            <a:ext cx="18165128" cy="5023494"/>
          </a:xfrm>
        </p:spPr>
        <p:txBody>
          <a:bodyPr/>
          <a:lstStyle>
            <a:lvl1pPr marL="0" indent="0">
              <a:buNone/>
              <a:defRPr sz="4279"/>
            </a:lvl1pPr>
            <a:lvl2pPr marL="1397351" indent="0">
              <a:buNone/>
              <a:defRPr sz="3668"/>
            </a:lvl2pPr>
            <a:lvl3pPr marL="2794703" indent="0">
              <a:buNone/>
              <a:defRPr sz="3057"/>
            </a:lvl3pPr>
            <a:lvl4pPr marL="4192051" indent="0">
              <a:buNone/>
              <a:defRPr sz="2751"/>
            </a:lvl4pPr>
            <a:lvl5pPr marL="5589403" indent="0">
              <a:buNone/>
              <a:defRPr sz="2751"/>
            </a:lvl5pPr>
            <a:lvl6pPr marL="6986754" indent="0">
              <a:buNone/>
              <a:defRPr sz="2751"/>
            </a:lvl6pPr>
            <a:lvl7pPr marL="8384105" indent="0">
              <a:buNone/>
              <a:defRPr sz="2751"/>
            </a:lvl7pPr>
            <a:lvl8pPr marL="9781454" indent="0">
              <a:buNone/>
              <a:defRPr sz="2751"/>
            </a:lvl8pPr>
            <a:lvl9pPr marL="11178805" indent="0">
              <a:buNone/>
              <a:defRPr sz="275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0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7567"/>
            <a:ext cx="27247692" cy="28248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72769"/>
            <a:ext cx="7064216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26CF-B800-E145-9F5F-31D6DDF73BD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72769"/>
            <a:ext cx="9587151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72769"/>
            <a:ext cx="7064216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62086-932F-3742-9933-7BF89A8E86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2"/>
            <a:ext cx="30275213" cy="6740750"/>
          </a:xfrm>
          <a:prstGeom prst="rect">
            <a:avLst/>
          </a:prstGeom>
          <a:solidFill>
            <a:srgbClr val="191919"/>
          </a:solidFill>
          <a:ln>
            <a:solidFill>
              <a:srgbClr val="19191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500"/>
          </a:p>
        </p:txBody>
      </p:sp>
    </p:spTree>
    <p:extLst>
      <p:ext uri="{BB962C8B-B14F-4D97-AF65-F5344CB8AC3E}">
        <p14:creationId xmlns:p14="http://schemas.microsoft.com/office/powerpoint/2010/main" val="155681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97351" rtl="0" eaLnBrk="1" latinLnBrk="0" hangingPunct="1">
        <a:spcBef>
          <a:spcPct val="0"/>
        </a:spcBef>
        <a:buNone/>
        <a:defRPr sz="134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8012" indent="-1048012" algn="l" defTabSz="1397351" rtl="0" eaLnBrk="1" latinLnBrk="0" hangingPunct="1">
        <a:spcBef>
          <a:spcPct val="20000"/>
        </a:spcBef>
        <a:buFont typeface="Arial"/>
        <a:buChar char="•"/>
        <a:defRPr sz="978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95" indent="-873344" algn="l" defTabSz="1397351" rtl="0" eaLnBrk="1" latinLnBrk="0" hangingPunct="1">
        <a:spcBef>
          <a:spcPct val="20000"/>
        </a:spcBef>
        <a:buFont typeface="Arial"/>
        <a:buChar char="–"/>
        <a:defRPr sz="8557" kern="1200">
          <a:solidFill>
            <a:schemeClr val="tx1"/>
          </a:solidFill>
          <a:latin typeface="+mn-lt"/>
          <a:ea typeface="+mn-ea"/>
          <a:cs typeface="+mn-cs"/>
        </a:defRPr>
      </a:lvl2pPr>
      <a:lvl3pPr marL="3493376" indent="-698676" algn="l" defTabSz="1397351" rtl="0" eaLnBrk="1" latinLnBrk="0" hangingPunct="1">
        <a:spcBef>
          <a:spcPct val="20000"/>
        </a:spcBef>
        <a:buFont typeface="Arial"/>
        <a:buChar char="•"/>
        <a:defRPr sz="7335" kern="1200">
          <a:solidFill>
            <a:schemeClr val="tx1"/>
          </a:solidFill>
          <a:latin typeface="+mn-lt"/>
          <a:ea typeface="+mn-ea"/>
          <a:cs typeface="+mn-cs"/>
        </a:defRPr>
      </a:lvl3pPr>
      <a:lvl4pPr marL="4890727" indent="-698676" algn="l" defTabSz="1397351" rtl="0" eaLnBrk="1" latinLnBrk="0" hangingPunct="1">
        <a:spcBef>
          <a:spcPct val="20000"/>
        </a:spcBef>
        <a:buFont typeface="Arial"/>
        <a:buChar char="–"/>
        <a:defRPr sz="6114" kern="1200">
          <a:solidFill>
            <a:schemeClr val="tx1"/>
          </a:solidFill>
          <a:latin typeface="+mn-lt"/>
          <a:ea typeface="+mn-ea"/>
          <a:cs typeface="+mn-cs"/>
        </a:defRPr>
      </a:lvl4pPr>
      <a:lvl5pPr marL="6288078" indent="-698676" algn="l" defTabSz="1397351" rtl="0" eaLnBrk="1" latinLnBrk="0" hangingPunct="1">
        <a:spcBef>
          <a:spcPct val="20000"/>
        </a:spcBef>
        <a:buFont typeface="Arial"/>
        <a:buChar char="»"/>
        <a:defRPr sz="6114" kern="1200">
          <a:solidFill>
            <a:schemeClr val="tx1"/>
          </a:solidFill>
          <a:latin typeface="+mn-lt"/>
          <a:ea typeface="+mn-ea"/>
          <a:cs typeface="+mn-cs"/>
        </a:defRPr>
      </a:lvl5pPr>
      <a:lvl6pPr marL="7685430" indent="-698676" algn="l" defTabSz="1397351" rtl="0" eaLnBrk="1" latinLnBrk="0" hangingPunct="1">
        <a:spcBef>
          <a:spcPct val="20000"/>
        </a:spcBef>
        <a:buFont typeface="Arial"/>
        <a:buChar char="•"/>
        <a:defRPr sz="6114" kern="1200">
          <a:solidFill>
            <a:schemeClr val="tx1"/>
          </a:solidFill>
          <a:latin typeface="+mn-lt"/>
          <a:ea typeface="+mn-ea"/>
          <a:cs typeface="+mn-cs"/>
        </a:defRPr>
      </a:lvl6pPr>
      <a:lvl7pPr marL="9082778" indent="-698676" algn="l" defTabSz="1397351" rtl="0" eaLnBrk="1" latinLnBrk="0" hangingPunct="1">
        <a:spcBef>
          <a:spcPct val="20000"/>
        </a:spcBef>
        <a:buFont typeface="Arial"/>
        <a:buChar char="•"/>
        <a:defRPr sz="6114" kern="1200">
          <a:solidFill>
            <a:schemeClr val="tx1"/>
          </a:solidFill>
          <a:latin typeface="+mn-lt"/>
          <a:ea typeface="+mn-ea"/>
          <a:cs typeface="+mn-cs"/>
        </a:defRPr>
      </a:lvl7pPr>
      <a:lvl8pPr marL="10480130" indent="-698676" algn="l" defTabSz="1397351" rtl="0" eaLnBrk="1" latinLnBrk="0" hangingPunct="1">
        <a:spcBef>
          <a:spcPct val="20000"/>
        </a:spcBef>
        <a:buFont typeface="Arial"/>
        <a:buChar char="•"/>
        <a:defRPr sz="6114" kern="1200">
          <a:solidFill>
            <a:schemeClr val="tx1"/>
          </a:solidFill>
          <a:latin typeface="+mn-lt"/>
          <a:ea typeface="+mn-ea"/>
          <a:cs typeface="+mn-cs"/>
        </a:defRPr>
      </a:lvl8pPr>
      <a:lvl9pPr marL="11877481" indent="-698676" algn="l" defTabSz="1397351" rtl="0" eaLnBrk="1" latinLnBrk="0" hangingPunct="1">
        <a:spcBef>
          <a:spcPct val="20000"/>
        </a:spcBef>
        <a:buFont typeface="Arial"/>
        <a:buChar char="•"/>
        <a:defRPr sz="61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735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97351" algn="l" defTabSz="139735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794703" algn="l" defTabSz="139735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192051" algn="l" defTabSz="139735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89403" algn="l" defTabSz="139735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986754" algn="l" defTabSz="139735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384105" algn="l" defTabSz="139735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781454" algn="l" defTabSz="139735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178805" algn="l" defTabSz="139735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6377" y="4153282"/>
            <a:ext cx="13982880" cy="1352915"/>
          </a:xfrm>
          <a:prstGeom prst="rect">
            <a:avLst/>
          </a:prstGeom>
          <a:noFill/>
        </p:spPr>
        <p:txBody>
          <a:bodyPr wrap="square" lIns="110026" tIns="55013" rIns="110026" bIns="55013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68" b="1" dirty="0">
                <a:solidFill>
                  <a:srgbClr val="0070C0"/>
                </a:solidFill>
              </a:rPr>
              <a:t>AIM</a:t>
            </a:r>
          </a:p>
          <a:p>
            <a:r>
              <a:rPr lang="en-US" sz="3668" dirty="0">
                <a:solidFill>
                  <a:schemeClr val="tx2"/>
                </a:solidFill>
              </a:rPr>
              <a:t>Briefly state the aim of the research</a:t>
            </a:r>
            <a:r>
              <a:rPr lang="en-US" sz="3668" dirty="0" smtClean="0">
                <a:solidFill>
                  <a:schemeClr val="tx2"/>
                </a:solidFill>
              </a:rPr>
              <a:t>.</a:t>
            </a:r>
            <a:endParaRPr lang="en-US" sz="3668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80654" y="23892274"/>
            <a:ext cx="27914063" cy="16546747"/>
          </a:xfrm>
          <a:prstGeom prst="rect">
            <a:avLst/>
          </a:prstGeom>
          <a:pattFill prst="pct5">
            <a:fgClr>
              <a:schemeClr val="bg2">
                <a:lumMod val="50000"/>
              </a:schemeClr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smtClean="0">
                <a:solidFill>
                  <a:schemeClr val="tx1"/>
                </a:solidFill>
              </a:rPr>
              <a:t>Video inserted here. </a:t>
            </a:r>
          </a:p>
          <a:p>
            <a:pPr algn="ctr"/>
            <a:r>
              <a:rPr lang="en-NZ" sz="4800" dirty="0" smtClean="0">
                <a:solidFill>
                  <a:srgbClr val="FF0000"/>
                </a:solidFill>
              </a:rPr>
              <a:t>Video </a:t>
            </a:r>
            <a:r>
              <a:rPr lang="en-NZ" sz="4800" dirty="0">
                <a:solidFill>
                  <a:srgbClr val="FF0000"/>
                </a:solidFill>
              </a:rPr>
              <a:t>formats: We recommend posters are submitted using embedded video files using formats supported by Microsoft </a:t>
            </a:r>
            <a:r>
              <a:rPr lang="en-NZ" sz="4800" dirty="0" smtClean="0">
                <a:solidFill>
                  <a:srgbClr val="FF0000"/>
                </a:solidFill>
              </a:rPr>
              <a:t>PowerPoint: </a:t>
            </a:r>
            <a:r>
              <a:rPr lang="en-NZ" sz="4800" dirty="0" err="1">
                <a:solidFill>
                  <a:srgbClr val="FF0000"/>
                </a:solidFill>
              </a:rPr>
              <a:t>avi</a:t>
            </a:r>
            <a:r>
              <a:rPr lang="en-NZ" sz="4800" dirty="0">
                <a:solidFill>
                  <a:srgbClr val="FF0000"/>
                </a:solidFill>
              </a:rPr>
              <a:t>, mp4, </a:t>
            </a:r>
            <a:r>
              <a:rPr lang="en-NZ" sz="4800" dirty="0" err="1">
                <a:solidFill>
                  <a:srgbClr val="FF0000"/>
                </a:solidFill>
              </a:rPr>
              <a:t>mov</a:t>
            </a:r>
            <a:r>
              <a:rPr lang="en-NZ" sz="4800" dirty="0">
                <a:solidFill>
                  <a:srgbClr val="FF0000"/>
                </a:solidFill>
              </a:rPr>
              <a:t>, mpg, </a:t>
            </a:r>
            <a:r>
              <a:rPr lang="en-NZ" sz="4800" dirty="0" err="1">
                <a:solidFill>
                  <a:srgbClr val="FF0000"/>
                </a:solidFill>
              </a:rPr>
              <a:t>wmv</a:t>
            </a:r>
            <a:r>
              <a:rPr lang="en-NZ" sz="4800" dirty="0">
                <a:solidFill>
                  <a:srgbClr val="FF0000"/>
                </a:solidFill>
              </a:rPr>
              <a:t>. We can not guarantee video formats outside of these will operate as intended. Embedded videos should be set to play automatically and loop continuously to enable </a:t>
            </a:r>
            <a:r>
              <a:rPr lang="en-NZ" sz="4800" dirty="0" smtClean="0">
                <a:solidFill>
                  <a:srgbClr val="FF0000"/>
                </a:solidFill>
              </a:rPr>
              <a:t>continued </a:t>
            </a:r>
            <a:r>
              <a:rPr lang="en-NZ" sz="4800" dirty="0">
                <a:solidFill>
                  <a:srgbClr val="FF0000"/>
                </a:solidFill>
              </a:rPr>
              <a:t>display through out the day. </a:t>
            </a:r>
            <a:endParaRPr lang="en-NZ" sz="4800" dirty="0" smtClean="0">
              <a:solidFill>
                <a:srgbClr val="FF0000"/>
              </a:solidFill>
            </a:endParaRPr>
          </a:p>
          <a:p>
            <a:pPr algn="ctr"/>
            <a:endParaRPr lang="en-NZ" sz="4800" b="1" dirty="0">
              <a:solidFill>
                <a:srgbClr val="FF0000"/>
              </a:solidFill>
            </a:endParaRPr>
          </a:p>
          <a:p>
            <a:pPr algn="ctr"/>
            <a:r>
              <a:rPr lang="en-NZ" sz="4800" b="1" dirty="0" smtClean="0">
                <a:solidFill>
                  <a:srgbClr val="FF0000"/>
                </a:solidFill>
              </a:rPr>
              <a:t>Please note </a:t>
            </a:r>
            <a:r>
              <a:rPr lang="en-CA" sz="4800" dirty="0">
                <a:solidFill>
                  <a:srgbClr val="FF0000"/>
                </a:solidFill>
              </a:rPr>
              <a:t>URL links will </a:t>
            </a:r>
            <a:r>
              <a:rPr lang="en-CA" sz="4800" dirty="0" smtClean="0">
                <a:solidFill>
                  <a:srgbClr val="FF0000"/>
                </a:solidFill>
              </a:rPr>
              <a:t>NOT </a:t>
            </a:r>
            <a:r>
              <a:rPr lang="en-CA" sz="4800" dirty="0">
                <a:solidFill>
                  <a:srgbClr val="FF0000"/>
                </a:solidFill>
              </a:rPr>
              <a:t>work within </a:t>
            </a:r>
            <a:r>
              <a:rPr lang="en-CA" sz="4800" dirty="0" smtClean="0">
                <a:solidFill>
                  <a:srgbClr val="FF0000"/>
                </a:solidFill>
              </a:rPr>
              <a:t>the digital posters</a:t>
            </a:r>
            <a:r>
              <a:rPr lang="en-CA" sz="4800" dirty="0">
                <a:solidFill>
                  <a:srgbClr val="FF0000"/>
                </a:solidFill>
              </a:rPr>
              <a:t> </a:t>
            </a:r>
            <a:r>
              <a:rPr lang="en-CA" sz="4800" dirty="0" smtClean="0">
                <a:solidFill>
                  <a:srgbClr val="FF0000"/>
                </a:solidFill>
              </a:rPr>
              <a:t>at the conference.</a:t>
            </a:r>
          </a:p>
          <a:p>
            <a:pPr algn="ctr"/>
            <a:endParaRPr lang="en-CA" sz="4800" b="1" dirty="0">
              <a:solidFill>
                <a:srgbClr val="FF0000"/>
              </a:solidFill>
            </a:endParaRPr>
          </a:p>
          <a:p>
            <a:pPr algn="ctr"/>
            <a:r>
              <a:rPr lang="en-CA" sz="4800" b="1" dirty="0" smtClean="0">
                <a:solidFill>
                  <a:srgbClr val="FF0000"/>
                </a:solidFill>
              </a:rPr>
              <a:t>For any technical advice please contact jono.neville@aut.ac.nz</a:t>
            </a:r>
            <a:endParaRPr lang="en-US" sz="4800" b="1" dirty="0">
              <a:solidFill>
                <a:srgbClr val="FF0000"/>
              </a:solidFill>
            </a:endParaRPr>
          </a:p>
          <a:p>
            <a:pPr algn="ctr"/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377" y="12259512"/>
            <a:ext cx="13982880" cy="3046263"/>
          </a:xfrm>
          <a:prstGeom prst="rect">
            <a:avLst/>
          </a:prstGeom>
          <a:noFill/>
        </p:spPr>
        <p:txBody>
          <a:bodyPr wrap="square" lIns="110026" tIns="55013" rIns="110026" bIns="55013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68" b="1" dirty="0">
                <a:solidFill>
                  <a:srgbClr val="0070C0"/>
                </a:solidFill>
              </a:rPr>
              <a:t>RESULTS</a:t>
            </a:r>
          </a:p>
          <a:p>
            <a:r>
              <a:rPr lang="en-US" sz="3668" dirty="0">
                <a:solidFill>
                  <a:schemeClr val="tx2"/>
                </a:solidFill>
              </a:rPr>
              <a:t>Report the main findings of the research in a Table or Figure.</a:t>
            </a:r>
          </a:p>
          <a:p>
            <a:pPr marL="873344" indent="-873344">
              <a:buFont typeface="Arial" panose="020B0604020202020204" pitchFamily="34" charset="0"/>
              <a:buChar char="•"/>
            </a:pPr>
            <a:r>
              <a:rPr lang="en-US" sz="3668" dirty="0">
                <a:solidFill>
                  <a:schemeClr val="tx2"/>
                </a:solidFill>
              </a:rPr>
              <a:t>Condition 3 generated a higher M1 than Condition 1 and 2 (Table 1</a:t>
            </a:r>
            <a:r>
              <a:rPr lang="en-US" sz="3668" dirty="0" smtClean="0">
                <a:solidFill>
                  <a:schemeClr val="tx2"/>
                </a:solidFill>
              </a:rPr>
              <a:t>).</a:t>
            </a:r>
            <a:endParaRPr lang="en-US" sz="3668" dirty="0">
              <a:solidFill>
                <a:schemeClr val="tx2"/>
              </a:solidFill>
            </a:endParaRPr>
          </a:p>
          <a:p>
            <a:pPr marL="873344" indent="-873344">
              <a:buFont typeface="Arial" panose="020B0604020202020204" pitchFamily="34" charset="0"/>
              <a:buChar char="•"/>
            </a:pPr>
            <a:r>
              <a:rPr lang="en-US" sz="3668" dirty="0">
                <a:solidFill>
                  <a:schemeClr val="tx2"/>
                </a:solidFill>
              </a:rPr>
              <a:t>Other measures were not affected by the Condition </a:t>
            </a:r>
            <a:r>
              <a:rPr lang="en-US" sz="3668" dirty="0" smtClean="0">
                <a:solidFill>
                  <a:schemeClr val="tx2"/>
                </a:solidFill>
              </a:rPr>
              <a:t>factor.</a:t>
            </a:r>
            <a:endParaRPr lang="en-US" sz="3668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292333" y="4261959"/>
            <a:ext cx="11421903" cy="731976"/>
          </a:xfrm>
          <a:prstGeom prst="rect">
            <a:avLst/>
          </a:prstGeom>
          <a:noFill/>
        </p:spPr>
        <p:txBody>
          <a:bodyPr wrap="square" lIns="110026" tIns="55013" rIns="110026" bIns="55013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362" b="1" dirty="0">
                <a:solidFill>
                  <a:srgbClr val="0070C0"/>
                </a:solidFill>
              </a:rPr>
              <a:t>Table 1. </a:t>
            </a:r>
            <a:r>
              <a:rPr lang="en-US" sz="3362" dirty="0"/>
              <a:t>Caption of Table 1 here.</a:t>
            </a:r>
            <a:endParaRPr lang="en-US" sz="3362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258359"/>
              </p:ext>
            </p:extLst>
          </p:nvPr>
        </p:nvGraphicFramePr>
        <p:xfrm>
          <a:off x="16322852" y="5422061"/>
          <a:ext cx="11421900" cy="49831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5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14785"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/>
                        <a:t>Measure</a:t>
                      </a:r>
                      <a:endParaRPr lang="en-US" sz="3700" b="1" dirty="0"/>
                    </a:p>
                  </a:txBody>
                  <a:tcPr marL="279465" marR="279465" marT="139732" marB="13973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/>
                        <a:t>Condition 1</a:t>
                      </a:r>
                      <a:endParaRPr lang="en-US" sz="3700" b="1" dirty="0"/>
                    </a:p>
                  </a:txBody>
                  <a:tcPr marL="279465" marR="279465" marT="139732" marB="13973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/>
                        <a:t>Condition 2</a:t>
                      </a:r>
                      <a:endParaRPr lang="en-US" sz="3700" b="1" dirty="0"/>
                    </a:p>
                  </a:txBody>
                  <a:tcPr marL="279465" marR="279465" marT="139732" marB="13973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/>
                        <a:t>Condition 3</a:t>
                      </a:r>
                      <a:endParaRPr lang="en-US" sz="3700" b="1" dirty="0"/>
                    </a:p>
                  </a:txBody>
                  <a:tcPr marL="279465" marR="279465" marT="139732" marB="13973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379"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/>
                        <a:t>M1</a:t>
                      </a:r>
                    </a:p>
                  </a:txBody>
                  <a:tcPr marL="279465" marR="279465" marT="139732" marB="13973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700"/>
                    </a:p>
                  </a:txBody>
                  <a:tcPr marL="279465" marR="279465" marT="139732" marB="13973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700" dirty="0"/>
                    </a:p>
                  </a:txBody>
                  <a:tcPr marL="279465" marR="279465" marT="139732" marB="13973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700" dirty="0"/>
                    </a:p>
                  </a:txBody>
                  <a:tcPr marL="279465" marR="279465" marT="139732" marB="13973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379"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/>
                        <a:t>M2</a:t>
                      </a:r>
                      <a:endParaRPr lang="en-US" sz="3700" b="1" dirty="0"/>
                    </a:p>
                  </a:txBody>
                  <a:tcPr marL="279465" marR="279465" marT="139732" marB="139732"/>
                </a:tc>
                <a:tc>
                  <a:txBody>
                    <a:bodyPr/>
                    <a:lstStyle/>
                    <a:p>
                      <a:pPr algn="ctr"/>
                      <a:endParaRPr lang="en-US" sz="3700"/>
                    </a:p>
                  </a:txBody>
                  <a:tcPr marL="279465" marR="279465" marT="139732" marB="139732"/>
                </a:tc>
                <a:tc>
                  <a:txBody>
                    <a:bodyPr/>
                    <a:lstStyle/>
                    <a:p>
                      <a:pPr algn="ctr"/>
                      <a:endParaRPr lang="en-US" sz="3700"/>
                    </a:p>
                  </a:txBody>
                  <a:tcPr marL="279465" marR="279465" marT="139732" marB="139732"/>
                </a:tc>
                <a:tc>
                  <a:txBody>
                    <a:bodyPr/>
                    <a:lstStyle/>
                    <a:p>
                      <a:pPr algn="ctr"/>
                      <a:endParaRPr lang="en-US" sz="3700"/>
                    </a:p>
                  </a:txBody>
                  <a:tcPr marL="279465" marR="279465" marT="139732" marB="139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1648">
                <a:tc>
                  <a:txBody>
                    <a:bodyPr/>
                    <a:lstStyle/>
                    <a:p>
                      <a:pPr algn="ctr"/>
                      <a:r>
                        <a:rPr lang="en-US" sz="3700" b="1" dirty="0" smtClean="0"/>
                        <a:t>M4</a:t>
                      </a:r>
                      <a:endParaRPr lang="en-US" sz="3700" b="1" dirty="0"/>
                    </a:p>
                  </a:txBody>
                  <a:tcPr marL="279465" marR="279465" marT="139732" marB="139732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700" dirty="0"/>
                    </a:p>
                  </a:txBody>
                  <a:tcPr marL="279465" marR="279465" marT="139732" marB="139732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700" dirty="0"/>
                    </a:p>
                  </a:txBody>
                  <a:tcPr marL="279465" marR="279465" marT="139732" marB="139732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700" dirty="0"/>
                    </a:p>
                  </a:txBody>
                  <a:tcPr marL="279465" marR="279465" marT="139732" marB="139732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292333" y="10839566"/>
            <a:ext cx="13015561" cy="1917364"/>
          </a:xfrm>
          <a:prstGeom prst="rect">
            <a:avLst/>
          </a:prstGeom>
          <a:noFill/>
        </p:spPr>
        <p:txBody>
          <a:bodyPr wrap="square" lIns="110026" tIns="55013" rIns="110026" bIns="55013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68" b="1" dirty="0" smtClean="0">
                <a:solidFill>
                  <a:srgbClr val="0070C0"/>
                </a:solidFill>
              </a:rPr>
              <a:t>DISCUSSION</a:t>
            </a:r>
            <a:endParaRPr lang="en-US" sz="3668" b="1" dirty="0">
              <a:solidFill>
                <a:srgbClr val="0070C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68" dirty="0" smtClean="0">
                <a:solidFill>
                  <a:schemeClr val="tx2"/>
                </a:solidFill>
              </a:rPr>
              <a:t>Provide discussion points that relate to your results.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68" dirty="0" smtClean="0">
                <a:solidFill>
                  <a:schemeClr val="tx2"/>
                </a:solidFill>
              </a:rPr>
              <a:t>Use bullet points and keep discussion concise.</a:t>
            </a:r>
            <a:endParaRPr lang="en-US" sz="3668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"/>
            <a:ext cx="30275213" cy="3759681"/>
          </a:xfrm>
          <a:prstGeom prst="rect">
            <a:avLst/>
          </a:prstGeom>
          <a:solidFill>
            <a:srgbClr val="ABE9FF"/>
          </a:solidFill>
          <a:ln>
            <a:solidFill>
              <a:srgbClr val="29C7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4752" y="485113"/>
            <a:ext cx="2198745" cy="2410286"/>
          </a:xfrm>
          <a:prstGeom prst="rect">
            <a:avLst/>
          </a:prstGeom>
        </p:spPr>
      </p:pic>
      <p:sp>
        <p:nvSpPr>
          <p:cNvPr id="2" name="Oval 1"/>
          <p:cNvSpPr>
            <a:spLocks/>
          </p:cNvSpPr>
          <p:nvPr/>
        </p:nvSpPr>
        <p:spPr>
          <a:xfrm>
            <a:off x="24521325" y="617512"/>
            <a:ext cx="2881866" cy="214548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35" b="1" dirty="0"/>
              <a:t>Your Affiliation LOGO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377" y="481825"/>
            <a:ext cx="24124793" cy="1190153"/>
          </a:xfrm>
          <a:prstGeom prst="rect">
            <a:avLst/>
          </a:prstGeom>
          <a:noFill/>
        </p:spPr>
        <p:txBody>
          <a:bodyPr wrap="square" lIns="110026" tIns="55013" rIns="110026" bIns="55013" rtlCol="0" anchor="ctr" anchorCtr="0">
            <a:noAutofit/>
          </a:bodyPr>
          <a:lstStyle/>
          <a:p>
            <a:r>
              <a:rPr lang="en-US" sz="6114" b="1" dirty="0"/>
              <a:t>POSTER TEMPLATE TITLE FOR ISBS2018 Auckland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9108" y="1612985"/>
            <a:ext cx="24072062" cy="1578682"/>
          </a:xfrm>
          <a:prstGeom prst="rect">
            <a:avLst/>
          </a:prstGeom>
          <a:noFill/>
        </p:spPr>
        <p:txBody>
          <a:bodyPr wrap="square" lIns="110026" tIns="55013" rIns="110026" bIns="55013" rtlCol="0" anchor="ctr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279" dirty="0"/>
              <a:t>Surname, Initials</a:t>
            </a:r>
            <a:r>
              <a:rPr lang="en-US" sz="4279" baseline="30000" dirty="0"/>
              <a:t>1</a:t>
            </a:r>
            <a:r>
              <a:rPr lang="en-US" sz="4279" dirty="0"/>
              <a:t>, Author, I.B</a:t>
            </a:r>
            <a:r>
              <a:rPr lang="en-US" sz="4279" baseline="30000" dirty="0"/>
              <a:t>2</a:t>
            </a:r>
            <a:r>
              <a:rPr lang="en-US" sz="4279" dirty="0"/>
              <a:t>, Author, I.B</a:t>
            </a:r>
            <a:r>
              <a:rPr lang="en-US" sz="4279" baseline="30000" dirty="0"/>
              <a:t>3</a:t>
            </a:r>
            <a:r>
              <a:rPr lang="en-US" sz="4279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3973" baseline="30000" dirty="0"/>
              <a:t>1</a:t>
            </a:r>
            <a:r>
              <a:rPr lang="en-US" sz="3668" i="1" dirty="0"/>
              <a:t>University of ISBS, Country; </a:t>
            </a:r>
            <a:r>
              <a:rPr lang="en-US" sz="3973" baseline="30000" dirty="0"/>
              <a:t>2</a:t>
            </a:r>
            <a:r>
              <a:rPr lang="en-US" sz="3668" i="1" dirty="0"/>
              <a:t>University of ISBS2, Country; </a:t>
            </a:r>
            <a:r>
              <a:rPr lang="en-US" sz="3973" baseline="30000" dirty="0"/>
              <a:t>2</a:t>
            </a:r>
            <a:r>
              <a:rPr lang="en-US" sz="3668" i="1" dirty="0"/>
              <a:t>University of ISBS3, Country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3738" y="41204904"/>
            <a:ext cx="27914063" cy="714792"/>
          </a:xfrm>
          <a:prstGeom prst="rect">
            <a:avLst/>
          </a:prstGeom>
          <a:noFill/>
        </p:spPr>
        <p:txBody>
          <a:bodyPr wrap="square" lIns="110026" tIns="55013" rIns="110026" bIns="55013" rtlCol="0" anchor="t" anchorCtr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Video. </a:t>
            </a:r>
            <a:r>
              <a:rPr lang="en-US" sz="3600" dirty="0"/>
              <a:t>Caption of </a:t>
            </a:r>
            <a:r>
              <a:rPr lang="en-US" sz="3600" dirty="0" smtClean="0"/>
              <a:t>Video </a:t>
            </a:r>
            <a:r>
              <a:rPr lang="en-US" sz="3600" dirty="0"/>
              <a:t>here</a:t>
            </a:r>
            <a:r>
              <a:rPr lang="en-US" sz="3600" dirty="0" smtClean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6377" y="6731945"/>
            <a:ext cx="13982880" cy="3046263"/>
          </a:xfrm>
          <a:prstGeom prst="rect">
            <a:avLst/>
          </a:prstGeom>
          <a:noFill/>
        </p:spPr>
        <p:txBody>
          <a:bodyPr wrap="square" lIns="110026" tIns="55013" rIns="110026" bIns="55013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68" b="1" dirty="0" smtClean="0">
                <a:solidFill>
                  <a:srgbClr val="0070C0"/>
                </a:solidFill>
              </a:rPr>
              <a:t>METHODS</a:t>
            </a:r>
            <a:endParaRPr lang="en-US" sz="3668" b="1" dirty="0">
              <a:solidFill>
                <a:srgbClr val="0070C0"/>
              </a:solidFill>
            </a:endParaRPr>
          </a:p>
          <a:p>
            <a:r>
              <a:rPr lang="en-US" sz="3668" dirty="0">
                <a:solidFill>
                  <a:schemeClr val="tx2"/>
                </a:solidFill>
              </a:rPr>
              <a:t>Give a concise description of:</a:t>
            </a:r>
          </a:p>
          <a:p>
            <a:pPr marL="873344" indent="-873344">
              <a:buFont typeface="Arial" panose="020B0604020202020204" pitchFamily="34" charset="0"/>
              <a:buChar char="•"/>
            </a:pPr>
            <a:r>
              <a:rPr lang="en-US" sz="3668" dirty="0">
                <a:solidFill>
                  <a:schemeClr val="tx2"/>
                </a:solidFill>
              </a:rPr>
              <a:t>Population studied</a:t>
            </a:r>
          </a:p>
          <a:p>
            <a:pPr marL="873344" indent="-873344">
              <a:buFont typeface="Arial" panose="020B0604020202020204" pitchFamily="34" charset="0"/>
              <a:buChar char="•"/>
            </a:pPr>
            <a:r>
              <a:rPr lang="en-US" sz="3668" dirty="0">
                <a:solidFill>
                  <a:schemeClr val="tx2"/>
                </a:solidFill>
              </a:rPr>
              <a:t>Experimental set-up and data collection </a:t>
            </a:r>
            <a:r>
              <a:rPr lang="en-US" sz="3668" dirty="0" smtClean="0">
                <a:solidFill>
                  <a:schemeClr val="tx2"/>
                </a:solidFill>
              </a:rPr>
              <a:t>(Video 1 or Figure 1)</a:t>
            </a:r>
            <a:endParaRPr lang="en-US" sz="3668" dirty="0">
              <a:solidFill>
                <a:schemeClr val="tx2"/>
              </a:solidFill>
            </a:endParaRPr>
          </a:p>
          <a:p>
            <a:pPr marL="873344" indent="-873344">
              <a:buFont typeface="Arial" panose="020B0604020202020204" pitchFamily="34" charset="0"/>
              <a:buChar char="•"/>
            </a:pPr>
            <a:r>
              <a:rPr lang="en-US" sz="3668" dirty="0">
                <a:solidFill>
                  <a:schemeClr val="tx2"/>
                </a:solidFill>
              </a:rPr>
              <a:t>Data processing and statistics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80654" y="20668430"/>
            <a:ext cx="27914063" cy="2830243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lIns="110026" tIns="55013" rIns="110026" bIns="55013" rtlCol="0" anchor="t" anchorCtr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668" b="1" dirty="0" smtClean="0">
                <a:solidFill>
                  <a:srgbClr val="0070C0"/>
                </a:solidFill>
              </a:rPr>
              <a:t>TAKE HOME MESSAGE</a:t>
            </a:r>
            <a:endParaRPr lang="en-US" sz="3668" b="1" dirty="0">
              <a:solidFill>
                <a:srgbClr val="0070C0"/>
              </a:solidFill>
            </a:endParaRPr>
          </a:p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State the important message – i.e. if delegates are only going to read one thing on your poster – this is it!  So make it concise and meaningful.  </a:t>
            </a:r>
            <a:endParaRPr lang="en-US" sz="4800" dirty="0">
              <a:solidFill>
                <a:schemeClr val="tx2"/>
              </a:solidFill>
            </a:endParaRPr>
          </a:p>
          <a:p>
            <a:endParaRPr lang="en-US" sz="3668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39602" y="17550877"/>
            <a:ext cx="13015561" cy="2284131"/>
          </a:xfrm>
          <a:prstGeom prst="rect">
            <a:avLst/>
          </a:prstGeom>
          <a:noFill/>
        </p:spPr>
        <p:txBody>
          <a:bodyPr wrap="square" lIns="110026" tIns="55013" rIns="110026" bIns="55013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362" b="1" dirty="0" smtClean="0">
                <a:solidFill>
                  <a:srgbClr val="0070C0"/>
                </a:solidFill>
              </a:rPr>
              <a:t>REFERENCES</a:t>
            </a:r>
            <a:endParaRPr lang="en-US" sz="3362" b="1" dirty="0">
              <a:solidFill>
                <a:srgbClr val="0070C0"/>
              </a:solidFill>
            </a:endParaRPr>
          </a:p>
          <a:p>
            <a:r>
              <a:rPr lang="en-US" sz="3362" dirty="0">
                <a:solidFill>
                  <a:schemeClr val="tx2"/>
                </a:solidFill>
              </a:rPr>
              <a:t>[1] Author, N. et al. (2017). </a:t>
            </a:r>
            <a:r>
              <a:rPr lang="en-US" sz="3362" i="1" dirty="0">
                <a:solidFill>
                  <a:schemeClr val="tx2"/>
                </a:solidFill>
              </a:rPr>
              <a:t>Journal of ISBS Science</a:t>
            </a:r>
            <a:r>
              <a:rPr lang="en-US" sz="3362" dirty="0">
                <a:solidFill>
                  <a:schemeClr val="tx2"/>
                </a:solidFill>
              </a:rPr>
              <a:t>, 1(1), 1-10</a:t>
            </a:r>
            <a:r>
              <a:rPr lang="en-US" sz="3362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3362" dirty="0" smtClean="0">
                <a:solidFill>
                  <a:schemeClr val="tx2"/>
                </a:solidFill>
              </a:rPr>
              <a:t>List only key references that are essential to your findings and message.</a:t>
            </a:r>
            <a:endParaRPr lang="en-US" sz="3362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2015-06-02T11:17:36Z</dcterms:created>
  <dcterms:modified xsi:type="dcterms:W3CDTF">2018-07-04T02:18:12Z</dcterms:modified>
</cp:coreProperties>
</file>